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303" r:id="rId4"/>
    <p:sldId id="304" r:id="rId5"/>
    <p:sldId id="305" r:id="rId6"/>
    <p:sldId id="280" r:id="rId7"/>
    <p:sldId id="281" r:id="rId8"/>
    <p:sldId id="282" r:id="rId9"/>
    <p:sldId id="283" r:id="rId10"/>
    <p:sldId id="291" r:id="rId11"/>
    <p:sldId id="284" r:id="rId12"/>
    <p:sldId id="294" r:id="rId13"/>
    <p:sldId id="295" r:id="rId14"/>
    <p:sldId id="293" r:id="rId15"/>
    <p:sldId id="285" r:id="rId16"/>
    <p:sldId id="296" r:id="rId17"/>
    <p:sldId id="297" r:id="rId18"/>
    <p:sldId id="298" r:id="rId19"/>
    <p:sldId id="286" r:id="rId20"/>
    <p:sldId id="299" r:id="rId21"/>
    <p:sldId id="287" r:id="rId22"/>
    <p:sldId id="300" r:id="rId23"/>
    <p:sldId id="301" r:id="rId24"/>
    <p:sldId id="302" r:id="rId25"/>
    <p:sldId id="288" r:id="rId26"/>
    <p:sldId id="306" r:id="rId27"/>
    <p:sldId id="307" r:id="rId28"/>
    <p:sldId id="289" r:id="rId29"/>
    <p:sldId id="308" r:id="rId30"/>
    <p:sldId id="279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5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900D39-E541-45DB-ADB4-970795EE9B1C}" type="datetimeFigureOut">
              <a:rPr lang="zh-TW" altLang="en-US" smtClean="0"/>
              <a:t>2018/9/21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html/tryit.asp?filename=tryhtml_id_j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s.com/html/tryit.asp?filename=tryhtml_id_cla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html/tryit.asp?filename=tryhtml_classes_multip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w3schools.com/html/tryit.asp?filename=tryhtml_classes_ta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tryit.asp?filename=tryhtml_classes_j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schools.com/html/tryit.asp?filename=tryhtml_links_im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html/tryit.asp?filename=tryhtml_links_bookmar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html/tryit.asp?filename=tryhtml_block_di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w3schools.com/html/tryit.asp?filename=tryhtml_inline_spa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html/tryit.asp?filename=tryhtml_span_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w3schools.com/html/tryit.asp?filename=tryhtml_div_capit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schools.com/html/tryit.asp?filename=tryhtml_images_trull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w3schools.com/html/tryit.asp?filename=tryhtml_images_w3schoo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html/tryit.asp?filename=tryhtml_images_siz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w3schools.com/html/tryit.asp?filename=tryhtml_images_attribut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schools.com/html/tryit.asp?filename=tryhtml_images_backgro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w3schools.com/html/tryit.asp?filename=tryhtml_images_background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schools.com/html/tryit.asp?filename=tryhtml_images_pictu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html/tryit.asp?filename=tryhtml5_vide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schools.com/html/tryit.asp?filename=tryhtml5_video_autopla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w3schools.com/html/tryit.asp?filename=tryhtml5_video_js_pro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w3schools.com/html/tryit.asp?filename=tryhtml5_geolocation_watchposi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schools.com/html/tryit.asp?filename=tryhtml5_geolocation_ma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on.com.tw/Blogger/?Pid=1130" TargetMode="External"/><Relationship Id="rId2" Type="http://schemas.openxmlformats.org/officeDocument/2006/relationships/hyperlink" Target="http://huan-lin.blogspot.com/2012/06/html5-web-sto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web" TargetMode="External"/><Relationship Id="rId2" Type="http://schemas.openxmlformats.org/officeDocument/2006/relationships/hyperlink" Target="http://www.w3schools.com/html/default.as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kbruce.tw/bs3/Gettingstarted" TargetMode="External"/><Relationship Id="rId2" Type="http://schemas.openxmlformats.org/officeDocument/2006/relationships/hyperlink" Target="http://www.w3schools.com/css/css3_animation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tryit.asp?filename=tryjs_win_inn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html/tryit.asp?filename=tryhtml_id_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 programming Design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617928"/>
            <a:ext cx="10405222" cy="24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35" y="1977375"/>
            <a:ext cx="9835441" cy="45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" y="2452557"/>
            <a:ext cx="11836476" cy="3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9" y="2501462"/>
            <a:ext cx="11857945" cy="26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5" y="2071802"/>
            <a:ext cx="10729401" cy="4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3" y="2811018"/>
            <a:ext cx="9563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4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264128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8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8" y="2560941"/>
            <a:ext cx="11563823" cy="24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18" y="1965283"/>
            <a:ext cx="6647645" cy="45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908048"/>
            <a:ext cx="12020550" cy="1981200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" y="4239491"/>
            <a:ext cx="11317432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" y="495051"/>
            <a:ext cx="11012339" cy="576458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76073" y="2865031"/>
            <a:ext cx="5700216" cy="1468800"/>
          </a:xfrm>
        </p:spPr>
        <p:txBody>
          <a:bodyPr/>
          <a:lstStyle/>
          <a:p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ASIC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tml5 &amp; </a:t>
            </a:r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8790197" y="5134890"/>
            <a:ext cx="2564343" cy="7344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版面配置區 4"/>
          <p:cNvSpPr txBox="1">
            <a:spLocks/>
          </p:cNvSpPr>
          <p:nvPr/>
        </p:nvSpPr>
        <p:spPr>
          <a:xfrm>
            <a:off x="7610836" y="2157984"/>
            <a:ext cx="490748" cy="3922776"/>
          </a:xfrm>
          <a:prstGeom prst="rect">
            <a:avLst/>
          </a:prstGeom>
        </p:spPr>
        <p:txBody>
          <a:bodyPr vert="wordArtVertRtl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" y="2065867"/>
            <a:ext cx="11087100" cy="1400175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4" y="4009883"/>
            <a:ext cx="11822164" cy="18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77" y="2333399"/>
            <a:ext cx="10587706" cy="318024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7" y="5781180"/>
            <a:ext cx="71342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7" y="1680076"/>
            <a:ext cx="9639500" cy="505232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6" y="4320754"/>
            <a:ext cx="5524500" cy="303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69" y="1907182"/>
            <a:ext cx="9847268" cy="4506677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57" y="3648646"/>
            <a:ext cx="3895725" cy="21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6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93883"/>
            <a:ext cx="10760433" cy="37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" y="2512930"/>
            <a:ext cx="11819660" cy="270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7" y="2552487"/>
            <a:ext cx="11075765" cy="231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4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4" y="1794483"/>
            <a:ext cx="10142983" cy="447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99219" y="6277499"/>
            <a:ext cx="302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mp4, 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ogg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ebM</a:t>
            </a:r>
            <a:endParaRPr lang="zh-TW" altLang="en-US" sz="2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46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7" y="1764435"/>
            <a:ext cx="116490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3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65" y="1802057"/>
            <a:ext cx="8672104" cy="493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的標籤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成對的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「屬性」（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）和「值」（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的主要差異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可以開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等標籤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Web storage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key-value pair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存字串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cookie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(4KB)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但有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5MB</a:t>
            </a: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可跨分頁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825164" y="550558"/>
            <a:ext cx="5016459" cy="58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9396549" y="4533779"/>
            <a:ext cx="1698171" cy="1405467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W3schools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3"/>
              </a:rPr>
              <a:t>Codecademy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8763" y="247462"/>
            <a:ext cx="10131425" cy="1456267"/>
          </a:xfrm>
        </p:spPr>
        <p:txBody>
          <a:bodyPr/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5881" y="2404617"/>
            <a:ext cx="10131425" cy="3649133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裝飾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標籤的語言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顏色、字型、排版、動畫、自適應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(selector)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(#id)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(.class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CSS3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加強動畫效果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Bootstrap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http://zh-tw.learnlayout.com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829734" y="549794"/>
            <a:ext cx="5016459" cy="57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539558" cy="4351338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Browser Object Model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Conditions</a:t>
            </a: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AJAX, jQuery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Animations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368111"/>
            <a:ext cx="5764040" cy="600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&lt;!DOCTYPE 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&lt;body&gt;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&lt;p&gt;Click the button to loop through a block of code five times.&lt;/p&gt;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&lt;button onclick="myFunction()"&gt;Try it&lt;/button&gt;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 id="demo"&gt;&lt;/p&gt;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&lt;script&gt;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 myFunction()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text = "";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i;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for (i = 0; i &lt; 5; i++)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text += "The number is " + i + "&lt;br&gt;";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document.getElementById("demo").innerHTML = text;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&lt;/script&gt;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&lt;/body&gt;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7637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 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666744" y="1886035"/>
            <a:ext cx="4425696" cy="4715933"/>
          </a:xfrm>
        </p:spPr>
        <p:txBody>
          <a:bodyPr>
            <a:noAutofit/>
          </a:bodyPr>
          <a:lstStyle/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Video/Audio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影音多媒體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Drag and Drop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拖放操作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Storage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網頁儲存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SQL Database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Indexed Database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Geolocation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地理定位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用戶端檔案存取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跨文件通訊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Workers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背景執行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Sockets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用戶端與伺服器端的雙向通訊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XMLHttpRequest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Level 2 (Ajax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Server-Sent Events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伺服器端的資料推播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97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基礎結構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9858"/>
          <a:stretch/>
        </p:blipFill>
        <p:spPr bwMode="auto">
          <a:xfrm>
            <a:off x="1368850" y="2142067"/>
            <a:ext cx="6369724" cy="232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077" y="4428620"/>
            <a:ext cx="3667443" cy="208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1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21"/>
          <a:stretch/>
        </p:blipFill>
        <p:spPr bwMode="auto">
          <a:xfrm>
            <a:off x="685801" y="2065867"/>
            <a:ext cx="6584304" cy="19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487" y="3966633"/>
            <a:ext cx="377031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9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67" y="2142067"/>
            <a:ext cx="8659091" cy="42586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8652" y="3244334"/>
            <a:ext cx="23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padding-bottom: 50px;</a:t>
            </a:r>
          </a:p>
        </p:txBody>
      </p:sp>
    </p:spTree>
    <p:extLst>
      <p:ext uri="{BB962C8B-B14F-4D97-AF65-F5344CB8AC3E}">
        <p14:creationId xmlns:p14="http://schemas.microsoft.com/office/powerpoint/2010/main" val="24045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454</TotalTime>
  <Words>551</Words>
  <Application>Microsoft Office PowerPoint</Application>
  <PresentationFormat>自訂</PresentationFormat>
  <Paragraphs>106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天體</vt:lpstr>
      <vt:lpstr>Ajax 程式設計 Ajax programming Design</vt:lpstr>
      <vt:lpstr>bASIC html5 &amp; css</vt:lpstr>
      <vt:lpstr>HTML5</vt:lpstr>
      <vt:lpstr>CSS</vt:lpstr>
      <vt:lpstr>Javascript</vt:lpstr>
      <vt:lpstr>HTML5 提供的API </vt:lpstr>
      <vt:lpstr>HTML5-基礎結構</vt:lpstr>
      <vt:lpstr>HTML5-文字</vt:lpstr>
      <vt:lpstr>HTML5-ID屬性 (I)</vt:lpstr>
      <vt:lpstr>HTML5-ID屬性 (II)</vt:lpstr>
      <vt:lpstr>HTML5-Class屬性 (I)</vt:lpstr>
      <vt:lpstr>HTML5-Class屬性 (II)</vt:lpstr>
      <vt:lpstr>HTML5-Class屬性 (III)</vt:lpstr>
      <vt:lpstr>HTML5-Class屬性 (IV)</vt:lpstr>
      <vt:lpstr>HTML5-超連結 (I)</vt:lpstr>
      <vt:lpstr>HTML5-超連結 (II)</vt:lpstr>
      <vt:lpstr>HTML5-超連結 (IV)</vt:lpstr>
      <vt:lpstr>HTML5-ID屬性+超連結</vt:lpstr>
      <vt:lpstr>HTML5-區塊div &amp; span (I)</vt:lpstr>
      <vt:lpstr>HTML5-區塊div &amp; span (II)</vt:lpstr>
      <vt:lpstr>HTML5-嵌入圖片(I)</vt:lpstr>
      <vt:lpstr>HTML5-嵌入圖片(II)</vt:lpstr>
      <vt:lpstr>HTML5-嵌入圖片(III)</vt:lpstr>
      <vt:lpstr>HTML5-嵌入圖片(IV)</vt:lpstr>
      <vt:lpstr>HTML5-嵌入影片(I)</vt:lpstr>
      <vt:lpstr>HTML5-嵌入影片 (II)</vt:lpstr>
      <vt:lpstr>HTML5-嵌入影片 (III)</vt:lpstr>
      <vt:lpstr>HTML5-地理位置資訊(I)</vt:lpstr>
      <vt:lpstr>HTML5-地理位置資訊(II)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user</cp:lastModifiedBy>
  <cp:revision>305</cp:revision>
  <dcterms:created xsi:type="dcterms:W3CDTF">2018-09-11T14:32:26Z</dcterms:created>
  <dcterms:modified xsi:type="dcterms:W3CDTF">2018-09-21T12:21:15Z</dcterms:modified>
</cp:coreProperties>
</file>